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38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34293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мая по 20 ч. 24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западный, северо-западный 1-6 м/с. Температура воздуха ночью 9-11,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мая 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90831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5884</TotalTime>
  <Words>548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1169</cp:revision>
  <cp:lastPrinted>2021-07-01T03:56:27Z</cp:lastPrinted>
  <dcterms:created xsi:type="dcterms:W3CDTF">2024-09-22T07:48:17Z</dcterms:created>
  <dcterms:modified xsi:type="dcterms:W3CDTF">2026-05-23T07:59:31Z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